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6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59" r:id="rId12"/>
    <p:sldId id="268" r:id="rId13"/>
    <p:sldId id="267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11200"/>
            <a:ext cx="7493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Build Solutions That Scale (Toward Infinity)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Sharding</a:t>
            </a:r>
            <a:r>
              <a:rPr lang="en-US" dirty="0" smtClean="0"/>
              <a:t> or Partitioning RDBMS is ok … sometimes.</a:t>
            </a:r>
          </a:p>
          <a:p>
            <a:r>
              <a:rPr lang="en-US" dirty="0" smtClean="0"/>
              <a:t>Using different storage paradigms for different types of data (Silos) is ok … sometimes.</a:t>
            </a:r>
          </a:p>
          <a:p>
            <a:r>
              <a:rPr lang="en-US" dirty="0" smtClean="0"/>
              <a:t>When and how do you choose or switch solutions?</a:t>
            </a:r>
          </a:p>
          <a:p>
            <a:pPr lvl="1"/>
            <a:r>
              <a:rPr lang="en-US" dirty="0" smtClean="0"/>
              <a:t>“</a:t>
            </a:r>
            <a:r>
              <a:rPr lang="en-US" sz="2400" i="1" dirty="0" smtClean="0"/>
              <a:t>Throwing </a:t>
            </a:r>
            <a:r>
              <a:rPr lang="en-US" sz="2400" i="1" dirty="0"/>
              <a:t>hardware at the problem will help, but eventually the database server itself becomes the bottleneck</a:t>
            </a:r>
            <a:r>
              <a:rPr lang="en-US" sz="2400" i="1" dirty="0" smtClean="0"/>
              <a:t>.</a:t>
            </a:r>
            <a:r>
              <a:rPr lang="en-US" sz="800" i="1" dirty="0" smtClean="0"/>
              <a:t>[1]</a:t>
            </a:r>
            <a:r>
              <a:rPr lang="en-US" sz="2400" i="1" dirty="0" smtClean="0"/>
              <a:t>”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6148" y="61261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1. http://</a:t>
            </a:r>
            <a:r>
              <a:rPr lang="en-US" sz="1050" dirty="0" err="1" smtClean="0"/>
              <a:t>www.scalebase.com</a:t>
            </a:r>
            <a:r>
              <a:rPr lang="en-US" sz="1050" dirty="0" smtClean="0"/>
              <a:t>/tag/</a:t>
            </a:r>
            <a:r>
              <a:rPr lang="en-US" sz="1050" dirty="0" err="1" smtClean="0"/>
              <a:t>mysql</a:t>
            </a:r>
            <a:r>
              <a:rPr lang="en-US" sz="1050" dirty="0" smtClean="0"/>
              <a:t>-scalability-issues/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1976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Build Systems That Can Share Data </a:t>
            </a:r>
            <a:br>
              <a:rPr lang="en-US" sz="3200" dirty="0" smtClean="0"/>
            </a:br>
            <a:r>
              <a:rPr lang="en-US" sz="3200" dirty="0" smtClean="0"/>
              <a:t>(On the Internet)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must be stored so it’s: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ccessible 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Old Mentality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warehouse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New Mentality</a:t>
            </a:r>
          </a:p>
          <a:p>
            <a:pPr lvl="1"/>
            <a:r>
              <a:rPr lang="en-US" dirty="0" smtClean="0"/>
              <a:t>Keep data </a:t>
            </a:r>
            <a:r>
              <a:rPr lang="en-US" dirty="0"/>
              <a:t>in whatever silo is the best </a:t>
            </a:r>
            <a:r>
              <a:rPr lang="en-US" dirty="0" smtClean="0"/>
              <a:t>fit and build </a:t>
            </a:r>
            <a:r>
              <a:rPr lang="en-US" dirty="0"/>
              <a:t>tools that can glue different systems together.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Result </a:t>
            </a:r>
          </a:p>
          <a:p>
            <a:pPr lvl="1"/>
            <a:r>
              <a:rPr lang="en-US" dirty="0" smtClean="0"/>
              <a:t>Focus on </a:t>
            </a:r>
            <a:r>
              <a:rPr lang="en-US" dirty="0"/>
              <a:t>keeping data where it works best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ways to share </a:t>
            </a:r>
            <a:r>
              <a:rPr lang="en-US" dirty="0" smtClean="0"/>
              <a:t>and </a:t>
            </a:r>
            <a:r>
              <a:rPr lang="en-US" dirty="0"/>
              <a:t>process it when the need </a:t>
            </a:r>
            <a:r>
              <a:rPr lang="en-US" dirty="0" smtClean="0"/>
              <a:t>arises</a:t>
            </a:r>
          </a:p>
        </p:txBody>
      </p:sp>
    </p:spTree>
    <p:extLst>
      <p:ext uri="{BB962C8B-B14F-4D97-AF65-F5344CB8AC3E}">
        <p14:creationId xmlns:p14="http://schemas.microsoft.com/office/powerpoint/2010/main" val="67938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 Solutions, Not </a:t>
            </a:r>
            <a:r>
              <a:rPr lang="en-US" sz="4000" dirty="0" smtClean="0"/>
              <a:t>Infrastructure  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056" r="-1605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87406" y="1230868"/>
            <a:ext cx="5305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IAAS                             PAAS</a:t>
            </a:r>
            <a:r>
              <a:rPr lang="en-US" dirty="0" smtClean="0"/>
              <a:t>                             </a:t>
            </a:r>
            <a:r>
              <a:rPr lang="en-US" dirty="0" smtClean="0"/>
              <a:t>SAAS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797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Build Solutions, Not Infrastructure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58" y="1277034"/>
            <a:ext cx="3747954" cy="3737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222" y="5014187"/>
            <a:ext cx="6792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“buying and building applications hosted ‘in the cloud’ should be considered the rule, not the exception.”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9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Build Solutions, Not Infrastructure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267200" y="245780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Collecting massive amounts of data in itself doesn’t provide any magic value to a business or organization.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real value in data comes from your ability to make sense of it all.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5" y="1570038"/>
            <a:ext cx="4037659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Pipeline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3" t="-719" b="490"/>
          <a:stretch/>
        </p:blipFill>
        <p:spPr>
          <a:xfrm>
            <a:off x="846666" y="2558815"/>
            <a:ext cx="7840133" cy="2577629"/>
          </a:xfr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6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Database</a:t>
            </a:r>
            <a:endParaRPr lang="en-US" dirty="0"/>
          </a:p>
        </p:txBody>
      </p:sp>
      <p:pic>
        <p:nvPicPr>
          <p:cNvPr id="6" name="Content Placeholder 5" descr="perfect_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08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Rules for Data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8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</a:t>
            </a:r>
          </a:p>
          <a:p>
            <a:pPr lvl="1"/>
            <a:r>
              <a:rPr lang="en-US" dirty="0" smtClean="0"/>
              <a:t>When did data become a big deal?</a:t>
            </a:r>
          </a:p>
          <a:p>
            <a:r>
              <a:rPr lang="en-US" dirty="0" smtClean="0"/>
              <a:t>Answer:</a:t>
            </a:r>
          </a:p>
          <a:p>
            <a:pPr lvl="1"/>
            <a:r>
              <a:rPr lang="en-US" dirty="0" smtClean="0"/>
              <a:t>When it became extremely accessible.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the Single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and why did the single “server” become and endangered species?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machine extinct.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computing storms 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18" y="1825037"/>
            <a:ext cx="2058794" cy="196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2" y="4668896"/>
            <a:ext cx="4985926" cy="18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3799240"/>
            <a:ext cx="2058794" cy="1966148"/>
          </a:xfrm>
          <a:prstGeom prst="rect">
            <a:avLst/>
          </a:prstGeom>
        </p:spPr>
      </p:pic>
      <p:pic>
        <p:nvPicPr>
          <p:cNvPr id="7" name="Picture 6" descr="rdb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86" y="1708107"/>
            <a:ext cx="3797627" cy="41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RDBMS - </a:t>
            </a:r>
            <a:r>
              <a:rPr lang="en-US" dirty="0" err="1" smtClean="0"/>
              <a:t>Sharding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44" y="2373489"/>
            <a:ext cx="5296371" cy="37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2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Data Trade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Silos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25" y="2417704"/>
            <a:ext cx="5859894" cy="4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Rules for Data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Solutions That Scale (Toward Infinity)</a:t>
            </a:r>
          </a:p>
          <a:p>
            <a:r>
              <a:rPr lang="en-US" dirty="0" smtClean="0"/>
              <a:t>Build Systems That Can Share Data (On the Internet)</a:t>
            </a:r>
          </a:p>
          <a:p>
            <a:r>
              <a:rPr lang="en-US" dirty="0" smtClean="0"/>
              <a:t>Build Solutions, Not Infrastructure</a:t>
            </a:r>
          </a:p>
          <a:p>
            <a:r>
              <a:rPr lang="en-US" dirty="0" smtClean="0"/>
              <a:t>Focus on Unlocking Value from Your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3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3091</TotalTime>
  <Words>341</Words>
  <Application>Microsoft Macintosh PowerPoint</Application>
  <PresentationFormat>On-screen Show (4:3)</PresentationFormat>
  <Paragraphs>63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Black</vt:lpstr>
      <vt:lpstr>PowerPoint Presentation</vt:lpstr>
      <vt:lpstr>Chapter 1</vt:lpstr>
      <vt:lpstr>Big Deal?</vt:lpstr>
      <vt:lpstr>Data and the Single Server</vt:lpstr>
      <vt:lpstr>The Big Data Trade Off</vt:lpstr>
      <vt:lpstr>The Big Data Trade Off</vt:lpstr>
      <vt:lpstr>The Big Data Trade Off</vt:lpstr>
      <vt:lpstr>The Big Data Trade Off</vt:lpstr>
      <vt:lpstr>Four Rules for Data Success</vt:lpstr>
      <vt:lpstr>Build Solutions That Scale (Toward Infinity) </vt:lpstr>
      <vt:lpstr>Build Systems That Can Share Data  (On the Internet) </vt:lpstr>
      <vt:lpstr>Build Solutions, Not Infrastructure   </vt:lpstr>
      <vt:lpstr>Build Solutions, Not Infrastructure</vt:lpstr>
      <vt:lpstr>PowerPoint Presentation</vt:lpstr>
      <vt:lpstr>Big Data Pipeline</vt:lpstr>
      <vt:lpstr>Perfect Database</vt:lpstr>
    </vt:vector>
  </TitlesOfParts>
  <Company>Midwestern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Griffin</dc:creator>
  <cp:lastModifiedBy>Terry Griffin</cp:lastModifiedBy>
  <cp:revision>16</cp:revision>
  <dcterms:created xsi:type="dcterms:W3CDTF">2014-09-02T18:11:10Z</dcterms:created>
  <dcterms:modified xsi:type="dcterms:W3CDTF">2014-09-04T21:42:39Z</dcterms:modified>
</cp:coreProperties>
</file>